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75" d="100"/>
          <a:sy n="75" d="100"/>
        </p:scale>
        <p:origin x="9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2486-5899-4862-B244-299E4ABA4293}" type="datetimeFigureOut">
              <a:rPr lang="de-DE" smtClean="0"/>
              <a:t>25.04.2017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9A31-AF16-4683-9110-1EC613776F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4246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2486-5899-4862-B244-299E4ABA4293}" type="datetimeFigureOut">
              <a:rPr lang="de-DE" smtClean="0"/>
              <a:t>25.04.2017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9A31-AF16-4683-9110-1EC613776F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6177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2486-5899-4862-B244-299E4ABA4293}" type="datetimeFigureOut">
              <a:rPr lang="de-DE" smtClean="0"/>
              <a:t>25.04.2017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9A31-AF16-4683-9110-1EC613776F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3627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2486-5899-4862-B244-299E4ABA4293}" type="datetimeFigureOut">
              <a:rPr lang="de-DE" smtClean="0"/>
              <a:t>25.04.2017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9A31-AF16-4683-9110-1EC613776F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66251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2486-5899-4862-B244-299E4ABA4293}" type="datetimeFigureOut">
              <a:rPr lang="de-DE" smtClean="0"/>
              <a:t>25.04.2017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9A31-AF16-4683-9110-1EC613776F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8933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2486-5899-4862-B244-299E4ABA4293}" type="datetimeFigureOut">
              <a:rPr lang="de-DE" smtClean="0"/>
              <a:t>25.04.2017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9A31-AF16-4683-9110-1EC613776F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3020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2486-5899-4862-B244-299E4ABA4293}" type="datetimeFigureOut">
              <a:rPr lang="de-DE" smtClean="0"/>
              <a:t>25.04.2017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9A31-AF16-4683-9110-1EC613776F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1431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2486-5899-4862-B244-299E4ABA4293}" type="datetimeFigureOut">
              <a:rPr lang="de-DE" smtClean="0"/>
              <a:t>25.04.2017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9A31-AF16-4683-9110-1EC613776F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8591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2486-5899-4862-B244-299E4ABA4293}" type="datetimeFigureOut">
              <a:rPr lang="de-DE" smtClean="0"/>
              <a:t>25.04.2017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9A31-AF16-4683-9110-1EC613776F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6175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2486-5899-4862-B244-299E4ABA4293}" type="datetimeFigureOut">
              <a:rPr lang="de-DE" smtClean="0"/>
              <a:t>25.04.2017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9A31-AF16-4683-9110-1EC613776F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8781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32486-5899-4862-B244-299E4ABA4293}" type="datetimeFigureOut">
              <a:rPr lang="de-DE" smtClean="0"/>
              <a:t>25.04.2017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9A31-AF16-4683-9110-1EC613776F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2686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32486-5899-4862-B244-299E4ABA4293}" type="datetimeFigureOut">
              <a:rPr lang="de-DE" smtClean="0"/>
              <a:t>25.04.2017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A9A31-AF16-4683-9110-1EC613776F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0903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232400" y="5992019"/>
            <a:ext cx="2603500" cy="334962"/>
          </a:xfrm>
        </p:spPr>
        <p:txBody>
          <a:bodyPr>
            <a:normAutofit/>
          </a:bodyPr>
          <a:lstStyle/>
          <a:p>
            <a:r>
              <a:rPr lang="de-DE" sz="1600" dirty="0" smtClean="0"/>
              <a:t>Musik: www.bensound.com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318213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8617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9172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4531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2725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6840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0136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0607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1348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28763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7631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6216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3893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7393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431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4478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5718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1981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5130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5478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5853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9950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5230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5666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3615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2970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7661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1961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6256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7852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2357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982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680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5555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6127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108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53447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9102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501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8471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5000" advClick="0" advTm="5000">
        <p:fade/>
      </p:transition>
    </mc:Choice>
    <mc:Fallback>
      <p:transition spd="slow" advClick="0" advTm="5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</Words>
  <Application>Microsoft Office PowerPoint</Application>
  <PresentationFormat>Bildschirmpräsentation (4:3)</PresentationFormat>
  <Paragraphs>1</Paragraphs>
  <Slides>40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40</vt:i4>
      </vt:variant>
    </vt:vector>
  </HeadingPairs>
  <TitlesOfParts>
    <vt:vector size="44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Musterschule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Schüler 2b</dc:creator>
  <cp:lastModifiedBy>Schüler 2b</cp:lastModifiedBy>
  <cp:revision>3</cp:revision>
  <dcterms:created xsi:type="dcterms:W3CDTF">2017-04-25T09:47:07Z</dcterms:created>
  <dcterms:modified xsi:type="dcterms:W3CDTF">2017-04-25T10:04:30Z</dcterms:modified>
</cp:coreProperties>
</file>