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4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17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62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62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93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02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43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591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17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78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68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2486-5899-4862-B244-299E4ABA4293}" type="datetimeFigureOut">
              <a:rPr lang="de-DE" smtClean="0"/>
              <a:t>25.04.2017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9A31-AF16-4683-9110-1EC613776F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90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32400" y="5992019"/>
            <a:ext cx="2603500" cy="334962"/>
          </a:xfrm>
        </p:spPr>
        <p:txBody>
          <a:bodyPr>
            <a:normAutofit/>
          </a:bodyPr>
          <a:lstStyle/>
          <a:p>
            <a:r>
              <a:rPr lang="de-DE" sz="1600" dirty="0" smtClean="0"/>
              <a:t>Musik: www.bensound.com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821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61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17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53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72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84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3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0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34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7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63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21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89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3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47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71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98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13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47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85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95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23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66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61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97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66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96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25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85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35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8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68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555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2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0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34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10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0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7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Bildschirmpräsentation (4:3)</PresentationFormat>
  <Paragraphs>1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Musterschule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 2b</dc:creator>
  <cp:lastModifiedBy>Schüler 2b</cp:lastModifiedBy>
  <cp:revision>3</cp:revision>
  <dcterms:created xsi:type="dcterms:W3CDTF">2017-04-25T09:47:07Z</dcterms:created>
  <dcterms:modified xsi:type="dcterms:W3CDTF">2017-04-25T10:04:30Z</dcterms:modified>
</cp:coreProperties>
</file>